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9"/>
  </p:notesMasterIdLst>
  <p:sldIdLst>
    <p:sldId id="257" r:id="rId2"/>
    <p:sldId id="420" r:id="rId3"/>
    <p:sldId id="315" r:id="rId4"/>
    <p:sldId id="316" r:id="rId5"/>
    <p:sldId id="399" r:id="rId6"/>
    <p:sldId id="430" r:id="rId7"/>
    <p:sldId id="431" r:id="rId8"/>
    <p:sldId id="327" r:id="rId9"/>
    <p:sldId id="410" r:id="rId10"/>
    <p:sldId id="401" r:id="rId11"/>
    <p:sldId id="346" r:id="rId12"/>
    <p:sldId id="363" r:id="rId13"/>
    <p:sldId id="319" r:id="rId14"/>
    <p:sldId id="364" r:id="rId15"/>
    <p:sldId id="367" r:id="rId16"/>
    <p:sldId id="366" r:id="rId17"/>
    <p:sldId id="365" r:id="rId18"/>
    <p:sldId id="379" r:id="rId19"/>
    <p:sldId id="368" r:id="rId20"/>
    <p:sldId id="382" r:id="rId21"/>
    <p:sldId id="380" r:id="rId22"/>
    <p:sldId id="370" r:id="rId23"/>
    <p:sldId id="373" r:id="rId24"/>
    <p:sldId id="374" r:id="rId25"/>
    <p:sldId id="375" r:id="rId26"/>
    <p:sldId id="383" r:id="rId27"/>
    <p:sldId id="384" r:id="rId28"/>
    <p:sldId id="376" r:id="rId29"/>
    <p:sldId id="385" r:id="rId30"/>
    <p:sldId id="369" r:id="rId31"/>
    <p:sldId id="377" r:id="rId32"/>
    <p:sldId id="378" r:id="rId33"/>
    <p:sldId id="387" r:id="rId34"/>
    <p:sldId id="388" r:id="rId35"/>
    <p:sldId id="394" r:id="rId36"/>
    <p:sldId id="429" r:id="rId37"/>
    <p:sldId id="393" r:id="rId38"/>
  </p:sldIdLst>
  <p:sldSz cx="18973800" cy="10693400"/>
  <p:notesSz cx="7099300" cy="10234613"/>
  <p:defaultTextStyle>
    <a:defPPr>
      <a:defRPr lang="he-IL"/>
    </a:defPPr>
    <a:lvl1pPr marL="0" algn="r" defTabSz="1898660" rtl="1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1pPr>
    <a:lvl2pPr marL="949330" algn="r" defTabSz="1898660" rtl="1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2pPr>
    <a:lvl3pPr marL="1898660" algn="r" defTabSz="1898660" rtl="1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3pPr>
    <a:lvl4pPr marL="2847990" algn="r" defTabSz="1898660" rtl="1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4pPr>
    <a:lvl5pPr marL="3797320" algn="r" defTabSz="1898660" rtl="1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5pPr>
    <a:lvl6pPr marL="4746650" algn="r" defTabSz="1898660" rtl="1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6pPr>
    <a:lvl7pPr marL="5695980" algn="r" defTabSz="1898660" rtl="1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7pPr>
    <a:lvl8pPr marL="6645311" algn="r" defTabSz="1898660" rtl="1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8pPr>
    <a:lvl9pPr marL="7594641" algn="r" defTabSz="1898660" rtl="1" eaLnBrk="1" latinLnBrk="0" hangingPunct="1">
      <a:defRPr sz="3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57">
          <p15:clr>
            <a:srgbClr val="A4A3A4"/>
          </p15:clr>
        </p15:guide>
        <p15:guide id="2" pos="59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410F"/>
    <a:srgbClr val="C80000"/>
    <a:srgbClr val="C87854"/>
    <a:srgbClr val="FACA00"/>
    <a:srgbClr val="DE9910"/>
    <a:srgbClr val="C24C0A"/>
    <a:srgbClr val="B75643"/>
    <a:srgbClr val="677858"/>
    <a:srgbClr val="BD4B0B"/>
    <a:srgbClr val="783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26" autoAdjust="0"/>
    <p:restoredTop sz="99252" autoAdjust="0"/>
  </p:normalViewPr>
  <p:slideViewPr>
    <p:cSldViewPr>
      <p:cViewPr varScale="1">
        <p:scale>
          <a:sx n="79" d="100"/>
          <a:sy n="79" d="100"/>
        </p:scale>
        <p:origin x="156" y="282"/>
      </p:cViewPr>
      <p:guideLst>
        <p:guide orient="horz" pos="4457"/>
        <p:guide pos="5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-84" y="8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4022938" y="2"/>
            <a:ext cx="3076363" cy="511730"/>
          </a:xfrm>
          <a:prstGeom prst="rect">
            <a:avLst/>
          </a:prstGeom>
        </p:spPr>
        <p:txBody>
          <a:bodyPr vert="horz" lIns="99045" tIns="49523" rIns="99045" bIns="49523" rtlCol="1"/>
          <a:lstStyle>
            <a:lvl1pPr algn="r">
              <a:defRPr sz="14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645" y="2"/>
            <a:ext cx="3076363" cy="511730"/>
          </a:xfrm>
          <a:prstGeom prst="rect">
            <a:avLst/>
          </a:prstGeom>
        </p:spPr>
        <p:txBody>
          <a:bodyPr vert="horz" lIns="99045" tIns="49523" rIns="99045" bIns="49523" rtlCol="1"/>
          <a:lstStyle>
            <a:lvl1pPr algn="l">
              <a:defRPr sz="1400"/>
            </a:lvl1pPr>
          </a:lstStyle>
          <a:p>
            <a:fld id="{89E177B4-B6D4-453A-B7CC-B38CE2704AC2}" type="datetimeFigureOut">
              <a:rPr lang="he-IL" smtClean="0"/>
              <a:pPr/>
              <a:t>כ"ט/תמוז/תשע"ט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46050" y="768350"/>
            <a:ext cx="68072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5" tIns="49523" rIns="99045" bIns="49523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709931" y="4861441"/>
            <a:ext cx="5679440" cy="4605575"/>
          </a:xfrm>
          <a:prstGeom prst="rect">
            <a:avLst/>
          </a:prstGeom>
        </p:spPr>
        <p:txBody>
          <a:bodyPr vert="horz" lIns="99045" tIns="49523" rIns="99045" bIns="49523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4022938" y="9721107"/>
            <a:ext cx="3076363" cy="511730"/>
          </a:xfrm>
          <a:prstGeom prst="rect">
            <a:avLst/>
          </a:prstGeom>
        </p:spPr>
        <p:txBody>
          <a:bodyPr vert="horz" lIns="99045" tIns="49523" rIns="99045" bIns="49523" rtlCol="1" anchor="b"/>
          <a:lstStyle>
            <a:lvl1pPr algn="r">
              <a:defRPr sz="14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645" y="9721107"/>
            <a:ext cx="3076363" cy="511730"/>
          </a:xfrm>
          <a:prstGeom prst="rect">
            <a:avLst/>
          </a:prstGeom>
        </p:spPr>
        <p:txBody>
          <a:bodyPr vert="horz" lIns="99045" tIns="49523" rIns="99045" bIns="49523" rtlCol="1" anchor="b"/>
          <a:lstStyle>
            <a:lvl1pPr algn="l">
              <a:defRPr sz="1400"/>
            </a:lvl1pPr>
          </a:lstStyle>
          <a:p>
            <a:fld id="{97C527F0-7A42-489F-904A-CD1EEEB55D3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120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1</a:t>
            </a:fld>
            <a:endParaRPr lang="he-I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10</a:t>
            </a:fld>
            <a:endParaRPr lang="he-I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11</a:t>
            </a:fld>
            <a:endParaRPr lang="he-I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12</a:t>
            </a:fld>
            <a:endParaRPr lang="he-I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13</a:t>
            </a:fld>
            <a:endParaRPr lang="he-I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14</a:t>
            </a:fld>
            <a:endParaRPr lang="he-I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15</a:t>
            </a:fld>
            <a:endParaRPr lang="he-I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16</a:t>
            </a:fld>
            <a:endParaRPr lang="he-I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17</a:t>
            </a:fld>
            <a:endParaRPr lang="he-I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18</a:t>
            </a:fld>
            <a:endParaRPr lang="he-I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19</a:t>
            </a:fld>
            <a:endParaRPr lang="he-I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2</a:t>
            </a:fld>
            <a:endParaRPr lang="he-I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20</a:t>
            </a:fld>
            <a:endParaRPr lang="he-I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21</a:t>
            </a:fld>
            <a:endParaRPr lang="he-I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22</a:t>
            </a:fld>
            <a:endParaRPr lang="he-I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23</a:t>
            </a:fld>
            <a:endParaRPr lang="he-I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24</a:t>
            </a:fld>
            <a:endParaRPr lang="he-I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25</a:t>
            </a:fld>
            <a:endParaRPr lang="he-IL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26</a:t>
            </a:fld>
            <a:endParaRPr lang="he-IL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27</a:t>
            </a:fld>
            <a:endParaRPr lang="he-IL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28</a:t>
            </a:fld>
            <a:endParaRPr lang="he-IL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29</a:t>
            </a:fld>
            <a:endParaRPr lang="he-I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3</a:t>
            </a:fld>
            <a:endParaRPr lang="he-IL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30</a:t>
            </a:fld>
            <a:endParaRPr lang="he-IL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31</a:t>
            </a:fld>
            <a:endParaRPr lang="he-IL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32</a:t>
            </a:fld>
            <a:endParaRPr lang="he-IL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33</a:t>
            </a:fld>
            <a:endParaRPr lang="he-IL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34</a:t>
            </a:fld>
            <a:endParaRPr lang="he-IL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35</a:t>
            </a:fld>
            <a:endParaRPr lang="he-IL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36</a:t>
            </a:fld>
            <a:endParaRPr lang="he-IL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37</a:t>
            </a:fld>
            <a:endParaRPr lang="he-I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4</a:t>
            </a:fld>
            <a:endParaRPr lang="he-I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5</a:t>
            </a:fld>
            <a:endParaRPr lang="he-I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486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978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8</a:t>
            </a:fld>
            <a:endParaRPr lang="he-I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527F0-7A42-489F-904A-CD1EEEB55D31}" type="slidenum">
              <a:rPr lang="he-IL" smtClean="0"/>
              <a:pPr/>
              <a:t>9</a:t>
            </a:fld>
            <a:endParaRPr lang="he-I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txStyles>
    <p:titleStyle>
      <a:lvl1pPr algn="ctr" defTabSz="1898660" rtl="1" eaLnBrk="1" latinLnBrk="0" hangingPunct="1">
        <a:spcBef>
          <a:spcPct val="0"/>
        </a:spcBef>
        <a:buNone/>
        <a:defRPr sz="9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1998" indent="-711998" algn="r" defTabSz="1898660" rtl="1" eaLnBrk="1" latinLnBrk="0" hangingPunct="1">
        <a:spcBef>
          <a:spcPct val="20000"/>
        </a:spcBef>
        <a:buFont typeface="Arial" pitchFamily="34" charset="0"/>
        <a:buChar char="•"/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542661" indent="-593331" algn="r" defTabSz="1898660" rtl="1" eaLnBrk="1" latinLnBrk="0" hangingPunct="1">
        <a:spcBef>
          <a:spcPct val="20000"/>
        </a:spcBef>
        <a:buFont typeface="Arial" pitchFamily="34" charset="0"/>
        <a:buChar char="–"/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373325" indent="-474665" algn="r" defTabSz="1898660" rtl="1" eaLnBrk="1" latinLnBrk="0" hangingPunct="1">
        <a:spcBef>
          <a:spcPct val="20000"/>
        </a:spcBef>
        <a:buFont typeface="Arial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3pPr>
      <a:lvl4pPr marL="3322655" indent="-474665" algn="r" defTabSz="1898660" rtl="1" eaLnBrk="1" latinLnBrk="0" hangingPunct="1">
        <a:spcBef>
          <a:spcPct val="20000"/>
        </a:spcBef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271985" indent="-474665" algn="r" defTabSz="1898660" rtl="1" eaLnBrk="1" latinLnBrk="0" hangingPunct="1">
        <a:spcBef>
          <a:spcPct val="20000"/>
        </a:spcBef>
        <a:buFont typeface="Arial" pitchFamily="34" charset="0"/>
        <a:buChar char="»"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221315" indent="-474665" algn="r" defTabSz="1898660" rtl="1" eaLnBrk="1" latinLnBrk="0" hangingPunct="1">
        <a:spcBef>
          <a:spcPct val="20000"/>
        </a:spcBef>
        <a:buFont typeface="Arial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170646" indent="-474665" algn="r" defTabSz="1898660" rtl="1" eaLnBrk="1" latinLnBrk="0" hangingPunct="1">
        <a:spcBef>
          <a:spcPct val="20000"/>
        </a:spcBef>
        <a:buFont typeface="Arial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119976" indent="-474665" algn="r" defTabSz="1898660" rtl="1" eaLnBrk="1" latinLnBrk="0" hangingPunct="1">
        <a:spcBef>
          <a:spcPct val="20000"/>
        </a:spcBef>
        <a:buFont typeface="Arial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8069306" indent="-474665" algn="r" defTabSz="1898660" rtl="1" eaLnBrk="1" latinLnBrk="0" hangingPunct="1">
        <a:spcBef>
          <a:spcPct val="20000"/>
        </a:spcBef>
        <a:buFont typeface="Arial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1898660" rtl="1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49330" algn="r" defTabSz="1898660" rtl="1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898660" algn="r" defTabSz="1898660" rtl="1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847990" algn="r" defTabSz="1898660" rtl="1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4pPr>
      <a:lvl5pPr marL="3797320" algn="r" defTabSz="1898660" rtl="1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5pPr>
      <a:lvl6pPr marL="4746650" algn="r" defTabSz="1898660" rtl="1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695980" algn="r" defTabSz="1898660" rtl="1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645311" algn="r" defTabSz="1898660" rtl="1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594641" algn="r" defTabSz="1898660" rtl="1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מחבר ישר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 ישר 2"/>
          <p:cNvCxnSpPr/>
          <p:nvPr/>
        </p:nvCxnSpPr>
        <p:spPr>
          <a:xfrm>
            <a:off x="0" y="0"/>
            <a:ext cx="457200" cy="0"/>
          </a:xfrm>
          <a:prstGeom prst="line">
            <a:avLst/>
          </a:prstGeom>
          <a:ln w="0" cap="flat" cmpd="sng" algn="ctr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מחבר ישר 3"/>
          <p:cNvCxnSpPr/>
          <p:nvPr/>
        </p:nvCxnSpPr>
        <p:spPr>
          <a:xfrm>
            <a:off x="0" y="0"/>
            <a:ext cx="0" cy="457200"/>
          </a:xfrm>
          <a:prstGeom prst="line">
            <a:avLst/>
          </a:prstGeom>
          <a:ln w="0" cap="flat" cmpd="sng" algn="ctr">
            <a:solidFill>
              <a:srgbClr val="FD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ישר 5"/>
          <p:cNvCxnSpPr/>
          <p:nvPr/>
        </p:nvCxnSpPr>
        <p:spPr>
          <a:xfrm>
            <a:off x="0" y="0"/>
            <a:ext cx="18973800" cy="10693400"/>
          </a:xfrm>
          <a:prstGeom prst="line">
            <a:avLst/>
          </a:prstGeom>
          <a:ln w="0" cap="flat" cmpd="sng" algn="ctr">
            <a:solidFill>
              <a:srgbClr val="F7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קבוצה 25"/>
          <p:cNvGrpSpPr/>
          <p:nvPr/>
        </p:nvGrpSpPr>
        <p:grpSpPr>
          <a:xfrm>
            <a:off x="7227075" y="8879142"/>
            <a:ext cx="4519651" cy="1436110"/>
            <a:chOff x="6318548" y="11193559"/>
            <a:chExt cx="5904656" cy="1876191"/>
          </a:xfrm>
        </p:grpSpPr>
        <p:pic>
          <p:nvPicPr>
            <p:cNvPr id="19" name="תמונה 18" descr="group logo left.png"/>
            <p:cNvPicPr>
              <a:picLocks noChangeAspect="1"/>
            </p:cNvPicPr>
            <p:nvPr/>
          </p:nvPicPr>
          <p:blipFill>
            <a:blip r:embed="rId3" cstate="print"/>
            <a:srcRect r="26790"/>
            <a:stretch>
              <a:fillRect/>
            </a:stretch>
          </p:blipFill>
          <p:spPr>
            <a:xfrm>
              <a:off x="6318548" y="11193560"/>
              <a:ext cx="4176464" cy="1876190"/>
            </a:xfrm>
            <a:prstGeom prst="rect">
              <a:avLst/>
            </a:prstGeom>
          </p:spPr>
        </p:pic>
        <p:pic>
          <p:nvPicPr>
            <p:cNvPr id="22" name="תמונה 21" descr="group logo left.png"/>
            <p:cNvPicPr>
              <a:picLocks noChangeAspect="1"/>
            </p:cNvPicPr>
            <p:nvPr/>
          </p:nvPicPr>
          <p:blipFill>
            <a:blip r:embed="rId3" cstate="print">
              <a:lum bright="20000"/>
            </a:blip>
            <a:srcRect l="74325"/>
            <a:stretch>
              <a:fillRect/>
            </a:stretch>
          </p:blipFill>
          <p:spPr>
            <a:xfrm>
              <a:off x="10758530" y="11193559"/>
              <a:ext cx="1464674" cy="187619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806380" y="7146900"/>
            <a:ext cx="9361040" cy="661720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rgbClr val="BD4B0B"/>
                </a:solidFill>
                <a:latin typeface="Aharoni" pitchFamily="2" charset="-79"/>
                <a:cs typeface="Aharoni" pitchFamily="2" charset="-79"/>
              </a:rPr>
              <a:t>KORNHAUS | BERN</a:t>
            </a:r>
          </a:p>
        </p:txBody>
      </p:sp>
      <p:pic>
        <p:nvPicPr>
          <p:cNvPr id="10" name="תמונה 9" descr="piu_logo_2x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900" y="2178348"/>
            <a:ext cx="4572000" cy="45910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תמונה 51" descr="2551c672702a7e690df330767db929b2.jpg"/>
          <p:cNvPicPr>
            <a:picLocks noChangeAspect="1"/>
          </p:cNvPicPr>
          <p:nvPr/>
        </p:nvPicPr>
        <p:blipFill>
          <a:blip r:embed="rId3" cstate="print"/>
          <a:srcRect r="32980" b="7369"/>
          <a:stretch>
            <a:fillRect/>
          </a:stretch>
        </p:blipFill>
        <p:spPr>
          <a:xfrm rot="5400000">
            <a:off x="2835237" y="-1160946"/>
            <a:ext cx="3600399" cy="9270876"/>
          </a:xfrm>
          <a:prstGeom prst="rect">
            <a:avLst/>
          </a:prstGeom>
        </p:spPr>
      </p:pic>
      <p:grpSp>
        <p:nvGrpSpPr>
          <p:cNvPr id="11" name="קבוצה 10"/>
          <p:cNvGrpSpPr/>
          <p:nvPr/>
        </p:nvGrpSpPr>
        <p:grpSpPr>
          <a:xfrm>
            <a:off x="9198868" y="1674290"/>
            <a:ext cx="5904656" cy="3700597"/>
            <a:chOff x="9198868" y="1674291"/>
            <a:chExt cx="5904656" cy="3595600"/>
          </a:xfrm>
        </p:grpSpPr>
        <p:pic>
          <p:nvPicPr>
            <p:cNvPr id="60" name="תמונה 59" descr="812901011500.jpg"/>
            <p:cNvPicPr>
              <a:picLocks noChangeAspect="1"/>
            </p:cNvPicPr>
            <p:nvPr/>
          </p:nvPicPr>
          <p:blipFill>
            <a:blip r:embed="rId4" cstate="print"/>
            <a:srcRect l="14984" t="13637" r="14310" b="14310"/>
            <a:stretch>
              <a:fillRect/>
            </a:stretch>
          </p:blipFill>
          <p:spPr>
            <a:xfrm>
              <a:off x="9198868" y="1674291"/>
              <a:ext cx="3528392" cy="3595599"/>
            </a:xfrm>
            <a:prstGeom prst="rect">
              <a:avLst/>
            </a:prstGeom>
          </p:spPr>
        </p:pic>
        <p:pic>
          <p:nvPicPr>
            <p:cNvPr id="61" name="תמונה 60" descr="812901011500.jpg"/>
            <p:cNvPicPr>
              <a:picLocks noChangeAspect="1"/>
            </p:cNvPicPr>
            <p:nvPr/>
          </p:nvPicPr>
          <p:blipFill>
            <a:blip r:embed="rId4" cstate="print"/>
            <a:srcRect l="14984" t="13637" r="35955" b="14310"/>
            <a:stretch>
              <a:fillRect/>
            </a:stretch>
          </p:blipFill>
          <p:spPr>
            <a:xfrm rot="10800000" flipH="1">
              <a:off x="12655252" y="1674292"/>
              <a:ext cx="2448272" cy="3595599"/>
            </a:xfrm>
            <a:prstGeom prst="rect">
              <a:avLst/>
            </a:prstGeom>
          </p:spPr>
        </p:pic>
      </p:grpSp>
      <p:pic>
        <p:nvPicPr>
          <p:cNvPr id="62" name="תמונה 61" descr="blackened-steel_grande.jpg"/>
          <p:cNvPicPr>
            <a:picLocks noChangeAspect="1"/>
          </p:cNvPicPr>
          <p:nvPr/>
        </p:nvPicPr>
        <p:blipFill>
          <a:blip r:embed="rId5" cstate="print"/>
          <a:srcRect b="8745"/>
          <a:stretch>
            <a:fillRect/>
          </a:stretch>
        </p:blipFill>
        <p:spPr>
          <a:xfrm>
            <a:off x="15031516" y="1674292"/>
            <a:ext cx="3912286" cy="3875170"/>
          </a:xfrm>
          <a:prstGeom prst="rect">
            <a:avLst/>
          </a:prstGeom>
        </p:spPr>
      </p:pic>
      <p:pic>
        <p:nvPicPr>
          <p:cNvPr id="56" name="תמונה 55" descr="Floor Plan.jpg"/>
          <p:cNvPicPr>
            <a:picLocks noChangeAspect="1"/>
          </p:cNvPicPr>
          <p:nvPr/>
        </p:nvPicPr>
        <p:blipFill>
          <a:blip r:embed="rId6" cstate="print"/>
          <a:srcRect l="17628" t="23990" r="29505" b="56826"/>
          <a:stretch>
            <a:fillRect/>
          </a:stretch>
        </p:blipFill>
        <p:spPr>
          <a:xfrm>
            <a:off x="0" y="5274692"/>
            <a:ext cx="18973800" cy="3456384"/>
          </a:xfrm>
          <a:prstGeom prst="rect">
            <a:avLst/>
          </a:prstGeom>
        </p:spPr>
      </p:pic>
      <p:pic>
        <p:nvPicPr>
          <p:cNvPr id="64" name="תמונה 63" descr="הורד.jpg"/>
          <p:cNvPicPr>
            <a:picLocks noChangeAspect="1"/>
          </p:cNvPicPr>
          <p:nvPr/>
        </p:nvPicPr>
        <p:blipFill>
          <a:blip r:embed="rId7" cstate="print">
            <a:lum bright="20000"/>
          </a:blip>
          <a:srcRect t="54828" b="3842"/>
          <a:stretch>
            <a:fillRect/>
          </a:stretch>
        </p:blipFill>
        <p:spPr>
          <a:xfrm rot="16200000">
            <a:off x="15526265" y="1827153"/>
            <a:ext cx="3600859" cy="3294214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7402848" y="10007475"/>
            <a:ext cx="41681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itchFamily="2" charset="-79"/>
                <a:cs typeface="Aharoni" pitchFamily="2" charset="-79"/>
              </a:rPr>
              <a:t>TERRAZZO | TERRACOTTA | WOOD | METAL</a:t>
            </a:r>
          </a:p>
        </p:txBody>
      </p:sp>
      <p:pic>
        <p:nvPicPr>
          <p:cNvPr id="10" name="תמונה 9" descr="blackened-steel_grande.jpg"/>
          <p:cNvPicPr>
            <a:picLocks noChangeAspect="1"/>
          </p:cNvPicPr>
          <p:nvPr/>
        </p:nvPicPr>
        <p:blipFill>
          <a:blip r:embed="rId5" cstate="print"/>
          <a:srcRect l="54213" t="7367" b="8745"/>
          <a:stretch>
            <a:fillRect/>
          </a:stretch>
        </p:blipFill>
        <p:spPr>
          <a:xfrm rot="16200000" flipH="1">
            <a:off x="9456392" y="-4170711"/>
            <a:ext cx="61020" cy="1897380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מחבר ישר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 ישר 2"/>
          <p:cNvCxnSpPr/>
          <p:nvPr/>
        </p:nvCxnSpPr>
        <p:spPr>
          <a:xfrm>
            <a:off x="0" y="0"/>
            <a:ext cx="457200" cy="0"/>
          </a:xfrm>
          <a:prstGeom prst="line">
            <a:avLst/>
          </a:prstGeom>
          <a:ln w="0" cap="flat" cmpd="sng" algn="ctr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מחבר ישר 3"/>
          <p:cNvCxnSpPr/>
          <p:nvPr/>
        </p:nvCxnSpPr>
        <p:spPr>
          <a:xfrm>
            <a:off x="0" y="0"/>
            <a:ext cx="0" cy="457200"/>
          </a:xfrm>
          <a:prstGeom prst="line">
            <a:avLst/>
          </a:prstGeom>
          <a:ln w="0" cap="flat" cmpd="sng" algn="ctr">
            <a:solidFill>
              <a:srgbClr val="FD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ישר 5"/>
          <p:cNvCxnSpPr/>
          <p:nvPr/>
        </p:nvCxnSpPr>
        <p:spPr>
          <a:xfrm>
            <a:off x="0" y="0"/>
            <a:ext cx="18973800" cy="10693400"/>
          </a:xfrm>
          <a:prstGeom prst="line">
            <a:avLst/>
          </a:prstGeom>
          <a:ln w="0" cap="flat" cmpd="sng" algn="ctr">
            <a:solidFill>
              <a:srgbClr val="F7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מלבן 6"/>
          <p:cNvSpPr/>
          <p:nvPr/>
        </p:nvSpPr>
        <p:spPr>
          <a:xfrm>
            <a:off x="9090842" y="5015840"/>
            <a:ext cx="792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BD4B0B"/>
                </a:solidFill>
                <a:latin typeface="Aharoni" pitchFamily="2" charset="-79"/>
                <a:cs typeface="Aharoni" pitchFamily="2" charset="-79"/>
              </a:rPr>
              <a:t>3</a:t>
            </a:r>
            <a:r>
              <a:rPr lang="en-US" sz="3600" dirty="0">
                <a:solidFill>
                  <a:srgbClr val="BD4B0B"/>
                </a:solidFill>
                <a:latin typeface="Aharoni" pitchFamily="2" charset="-79"/>
                <a:cs typeface="Aharoni" pitchFamily="2" charset="-79"/>
              </a:rPr>
              <a:t>D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800" cy="934980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5351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מחבר ישר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 ישר 2"/>
          <p:cNvCxnSpPr/>
          <p:nvPr/>
        </p:nvCxnSpPr>
        <p:spPr>
          <a:xfrm>
            <a:off x="0" y="0"/>
            <a:ext cx="457200" cy="0"/>
          </a:xfrm>
          <a:prstGeom prst="line">
            <a:avLst/>
          </a:prstGeom>
          <a:ln w="0" cap="flat" cmpd="sng" algn="ctr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מחבר ישר 3"/>
          <p:cNvCxnSpPr/>
          <p:nvPr/>
        </p:nvCxnSpPr>
        <p:spPr>
          <a:xfrm>
            <a:off x="0" y="0"/>
            <a:ext cx="0" cy="457200"/>
          </a:xfrm>
          <a:prstGeom prst="line">
            <a:avLst/>
          </a:prstGeom>
          <a:ln w="0" cap="flat" cmpd="sng" algn="ctr">
            <a:solidFill>
              <a:srgbClr val="FD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ישר 5"/>
          <p:cNvCxnSpPr/>
          <p:nvPr/>
        </p:nvCxnSpPr>
        <p:spPr>
          <a:xfrm>
            <a:off x="0" y="0"/>
            <a:ext cx="18973800" cy="10693400"/>
          </a:xfrm>
          <a:prstGeom prst="line">
            <a:avLst/>
          </a:prstGeom>
          <a:ln w="0" cap="flat" cmpd="sng" algn="ctr">
            <a:solidFill>
              <a:srgbClr val="F7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תמונה 7" descr="Kornhaus_Bern_1895.jpg"/>
          <p:cNvPicPr>
            <a:picLocks noChangeAspect="1"/>
          </p:cNvPicPr>
          <p:nvPr/>
        </p:nvPicPr>
        <p:blipFill>
          <a:blip r:embed="rId3" cstate="print"/>
          <a:srcRect t="8474"/>
          <a:stretch>
            <a:fillRect/>
          </a:stretch>
        </p:blipFill>
        <p:spPr>
          <a:xfrm>
            <a:off x="2080920" y="0"/>
            <a:ext cx="14811961" cy="106934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מחבר ישר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 ישר 2"/>
          <p:cNvCxnSpPr/>
          <p:nvPr/>
        </p:nvCxnSpPr>
        <p:spPr>
          <a:xfrm>
            <a:off x="0" y="0"/>
            <a:ext cx="457200" cy="0"/>
          </a:xfrm>
          <a:prstGeom prst="line">
            <a:avLst/>
          </a:prstGeom>
          <a:ln w="0" cap="flat" cmpd="sng" algn="ctr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מחבר ישר 3"/>
          <p:cNvCxnSpPr/>
          <p:nvPr/>
        </p:nvCxnSpPr>
        <p:spPr>
          <a:xfrm>
            <a:off x="0" y="0"/>
            <a:ext cx="0" cy="457200"/>
          </a:xfrm>
          <a:prstGeom prst="line">
            <a:avLst/>
          </a:prstGeom>
          <a:ln w="0" cap="flat" cmpd="sng" algn="ctr">
            <a:solidFill>
              <a:srgbClr val="FD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ישר 5"/>
          <p:cNvCxnSpPr/>
          <p:nvPr/>
        </p:nvCxnSpPr>
        <p:spPr>
          <a:xfrm>
            <a:off x="0" y="0"/>
            <a:ext cx="18973800" cy="10693400"/>
          </a:xfrm>
          <a:prstGeom prst="line">
            <a:avLst/>
          </a:prstGeom>
          <a:ln w="0" cap="flat" cmpd="sng" algn="ctr">
            <a:solidFill>
              <a:srgbClr val="F7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מלבן 6"/>
          <p:cNvSpPr/>
          <p:nvPr/>
        </p:nvSpPr>
        <p:spPr>
          <a:xfrm>
            <a:off x="8366262" y="5015840"/>
            <a:ext cx="2241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BD4B0B"/>
                </a:solidFill>
                <a:latin typeface="Aharoni" pitchFamily="2" charset="-79"/>
                <a:cs typeface="Aharoni" pitchFamily="2" charset="-79"/>
              </a:rPr>
              <a:t>PLAN LAYOUT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71797"/>
            <a:ext cx="18973797" cy="934980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71797"/>
            <a:ext cx="18973797" cy="934980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מחבר ישר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 ישר 2"/>
          <p:cNvCxnSpPr/>
          <p:nvPr/>
        </p:nvCxnSpPr>
        <p:spPr>
          <a:xfrm>
            <a:off x="0" y="0"/>
            <a:ext cx="457200" cy="0"/>
          </a:xfrm>
          <a:prstGeom prst="line">
            <a:avLst/>
          </a:prstGeom>
          <a:ln w="0" cap="flat" cmpd="sng" algn="ctr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מחבר ישר 3"/>
          <p:cNvCxnSpPr/>
          <p:nvPr/>
        </p:nvCxnSpPr>
        <p:spPr>
          <a:xfrm>
            <a:off x="0" y="0"/>
            <a:ext cx="0" cy="457200"/>
          </a:xfrm>
          <a:prstGeom prst="line">
            <a:avLst/>
          </a:prstGeom>
          <a:ln w="0" cap="flat" cmpd="sng" algn="ctr">
            <a:solidFill>
              <a:srgbClr val="FD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ישר 5"/>
          <p:cNvCxnSpPr/>
          <p:nvPr/>
        </p:nvCxnSpPr>
        <p:spPr>
          <a:xfrm>
            <a:off x="0" y="0"/>
            <a:ext cx="18973800" cy="10693400"/>
          </a:xfrm>
          <a:prstGeom prst="line">
            <a:avLst/>
          </a:prstGeom>
          <a:ln w="0" cap="flat" cmpd="sng" algn="ctr">
            <a:solidFill>
              <a:srgbClr val="F7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תמונה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545299" y="-2804295"/>
            <a:ext cx="9883202" cy="16301990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9122445" y="10007475"/>
            <a:ext cx="1556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itchFamily="2" charset="-79"/>
                <a:cs typeface="Aharoni" pitchFamily="2" charset="-79"/>
              </a:rPr>
              <a:t>LAYOUT PLAN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1797"/>
            <a:ext cx="18973799" cy="934980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71797"/>
            <a:ext cx="18973797" cy="93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0038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מחבר ישר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 ישר 2"/>
          <p:cNvCxnSpPr/>
          <p:nvPr/>
        </p:nvCxnSpPr>
        <p:spPr>
          <a:xfrm>
            <a:off x="0" y="0"/>
            <a:ext cx="457200" cy="0"/>
          </a:xfrm>
          <a:prstGeom prst="line">
            <a:avLst/>
          </a:prstGeom>
          <a:ln w="0" cap="flat" cmpd="sng" algn="ctr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מחבר ישר 3"/>
          <p:cNvCxnSpPr/>
          <p:nvPr/>
        </p:nvCxnSpPr>
        <p:spPr>
          <a:xfrm>
            <a:off x="0" y="0"/>
            <a:ext cx="0" cy="457200"/>
          </a:xfrm>
          <a:prstGeom prst="line">
            <a:avLst/>
          </a:prstGeom>
          <a:ln w="0" cap="flat" cmpd="sng" algn="ctr">
            <a:solidFill>
              <a:srgbClr val="FD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ישר 5"/>
          <p:cNvCxnSpPr/>
          <p:nvPr/>
        </p:nvCxnSpPr>
        <p:spPr>
          <a:xfrm>
            <a:off x="0" y="0"/>
            <a:ext cx="18973800" cy="10693400"/>
          </a:xfrm>
          <a:prstGeom prst="line">
            <a:avLst/>
          </a:prstGeom>
          <a:ln w="0" cap="flat" cmpd="sng" algn="ctr">
            <a:solidFill>
              <a:srgbClr val="F7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מלבן 6"/>
          <p:cNvSpPr/>
          <p:nvPr/>
        </p:nvSpPr>
        <p:spPr>
          <a:xfrm>
            <a:off x="8583470" y="5015840"/>
            <a:ext cx="18069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BD4B0B"/>
                </a:solidFill>
                <a:latin typeface="Aharoni" pitchFamily="2" charset="-79"/>
                <a:cs typeface="Aharoni" pitchFamily="2" charset="-79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172387653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51"/>
          <p:cNvGrpSpPr/>
          <p:nvPr/>
        </p:nvGrpSpPr>
        <p:grpSpPr>
          <a:xfrm>
            <a:off x="449896" y="1314252"/>
            <a:ext cx="18074008" cy="8064897"/>
            <a:chOff x="629916" y="1314252"/>
            <a:chExt cx="18074008" cy="8064897"/>
          </a:xfrm>
        </p:grpSpPr>
        <p:pic>
          <p:nvPicPr>
            <p:cNvPr id="45" name="תמונה 44" descr="0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0850" y="1317625"/>
              <a:ext cx="5372100" cy="8058150"/>
            </a:xfrm>
            <a:prstGeom prst="rect">
              <a:avLst/>
            </a:prstGeom>
          </p:spPr>
        </p:pic>
        <p:pic>
          <p:nvPicPr>
            <p:cNvPr id="50" name="תמונה 49" descr="be6e6ed3ddb1b3e01705af52ccf8f99e.jpg"/>
            <p:cNvPicPr>
              <a:picLocks noChangeAspect="1"/>
            </p:cNvPicPr>
            <p:nvPr/>
          </p:nvPicPr>
          <p:blipFill>
            <a:blip r:embed="rId4" cstate="print"/>
            <a:srcRect l="9394" t="2362" r="4031" b="9469"/>
            <a:stretch>
              <a:fillRect/>
            </a:stretch>
          </p:blipFill>
          <p:spPr>
            <a:xfrm>
              <a:off x="12907280" y="1314252"/>
              <a:ext cx="5796644" cy="8064897"/>
            </a:xfrm>
            <a:prstGeom prst="rect">
              <a:avLst/>
            </a:prstGeom>
          </p:spPr>
        </p:pic>
        <p:pic>
          <p:nvPicPr>
            <p:cNvPr id="51" name="תמונה 50" descr="7f8e442801021e5fd970877ec239ffb7.jp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629916" y="1314252"/>
              <a:ext cx="6085698" cy="8064896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 l="37824" t="22438" r="39485" b="23422"/>
          <a:stretch>
            <a:fillRect/>
          </a:stretch>
        </p:blipFill>
        <p:spPr bwMode="auto">
          <a:xfrm>
            <a:off x="6612573" y="1310814"/>
            <a:ext cx="6014576" cy="8068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מלבן 6"/>
          <p:cNvSpPr/>
          <p:nvPr/>
        </p:nvSpPr>
        <p:spPr>
          <a:xfrm>
            <a:off x="6556891" y="10007475"/>
            <a:ext cx="42530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itchFamily="2" charset="-79"/>
                <a:cs typeface="Aharoni" pitchFamily="2" charset="-79"/>
              </a:rPr>
              <a:t>REVIVED TRADITIONS | ITALIAN TERRAZZO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מחבר ישר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מחבר ישר 2"/>
          <p:cNvCxnSpPr/>
          <p:nvPr/>
        </p:nvCxnSpPr>
        <p:spPr>
          <a:xfrm>
            <a:off x="0" y="0"/>
            <a:ext cx="457200" cy="0"/>
          </a:xfrm>
          <a:prstGeom prst="line">
            <a:avLst/>
          </a:prstGeom>
          <a:ln w="0" cap="flat" cmpd="sng" algn="ctr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מחבר ישר 3"/>
          <p:cNvCxnSpPr/>
          <p:nvPr/>
        </p:nvCxnSpPr>
        <p:spPr>
          <a:xfrm>
            <a:off x="0" y="0"/>
            <a:ext cx="0" cy="457200"/>
          </a:xfrm>
          <a:prstGeom prst="line">
            <a:avLst/>
          </a:prstGeom>
          <a:ln w="0" cap="flat" cmpd="sng" algn="ctr">
            <a:solidFill>
              <a:srgbClr val="FD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ישר 5"/>
          <p:cNvCxnSpPr/>
          <p:nvPr/>
        </p:nvCxnSpPr>
        <p:spPr>
          <a:xfrm>
            <a:off x="0" y="0"/>
            <a:ext cx="18973800" cy="10693400"/>
          </a:xfrm>
          <a:prstGeom prst="line">
            <a:avLst/>
          </a:prstGeom>
          <a:ln w="0" cap="flat" cmpd="sng" algn="ctr">
            <a:solidFill>
              <a:srgbClr val="F7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קבוצה 11"/>
          <p:cNvGrpSpPr/>
          <p:nvPr/>
        </p:nvGrpSpPr>
        <p:grpSpPr>
          <a:xfrm>
            <a:off x="989956" y="522164"/>
            <a:ext cx="16993888" cy="9759428"/>
            <a:chOff x="989956" y="522164"/>
            <a:chExt cx="16993888" cy="9759428"/>
          </a:xfrm>
        </p:grpSpPr>
        <p:pic>
          <p:nvPicPr>
            <p:cNvPr id="10" name="תמונה 9" descr="Floor Plan.jpg"/>
            <p:cNvPicPr>
              <a:picLocks noChangeAspect="1"/>
            </p:cNvPicPr>
            <p:nvPr/>
          </p:nvPicPr>
          <p:blipFill>
            <a:blip r:embed="rId3" cstate="print"/>
            <a:srcRect l="5666" r="6917"/>
            <a:stretch>
              <a:fillRect/>
            </a:stretch>
          </p:blipFill>
          <p:spPr>
            <a:xfrm>
              <a:off x="989956" y="522164"/>
              <a:ext cx="16993888" cy="9759428"/>
            </a:xfrm>
            <a:prstGeom prst="rect">
              <a:avLst/>
            </a:prstGeom>
          </p:spPr>
        </p:pic>
        <p:pic>
          <p:nvPicPr>
            <p:cNvPr id="11" name="תמונה 10" descr="Floor Plan.jpg"/>
            <p:cNvPicPr>
              <a:picLocks noChangeAspect="1"/>
            </p:cNvPicPr>
            <p:nvPr/>
          </p:nvPicPr>
          <p:blipFill>
            <a:blip r:embed="rId3" cstate="print"/>
            <a:srcRect l="10809" t="46669" r="75856" b="50235"/>
            <a:stretch>
              <a:fillRect/>
            </a:stretch>
          </p:blipFill>
          <p:spPr>
            <a:xfrm>
              <a:off x="1926060" y="5209399"/>
              <a:ext cx="2746194" cy="320133"/>
            </a:xfrm>
            <a:prstGeom prst="rect">
              <a:avLst/>
            </a:prstGeom>
          </p:spPr>
        </p:pic>
      </p:grpSp>
      <p:sp>
        <p:nvSpPr>
          <p:cNvPr id="13" name="מלבן 12"/>
          <p:cNvSpPr/>
          <p:nvPr/>
        </p:nvSpPr>
        <p:spPr>
          <a:xfrm>
            <a:off x="17407780" y="2394372"/>
            <a:ext cx="576064" cy="6264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14"/>
          <p:cNvSpPr/>
          <p:nvPr/>
        </p:nvSpPr>
        <p:spPr>
          <a:xfrm>
            <a:off x="11071076" y="5057030"/>
            <a:ext cx="432048" cy="433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 13"/>
          <p:cNvSpPr/>
          <p:nvPr/>
        </p:nvSpPr>
        <p:spPr>
          <a:xfrm>
            <a:off x="14239428" y="5058668"/>
            <a:ext cx="504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23146</TotalTime>
  <Words>58</Words>
  <Application>Microsoft Office PowerPoint</Application>
  <PresentationFormat>מותאם אישית</PresentationFormat>
  <Paragraphs>44</Paragraphs>
  <Slides>37</Slides>
  <Notes>37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37</vt:i4>
      </vt:variant>
    </vt:vector>
  </HeadingPairs>
  <TitlesOfParts>
    <vt:vector size="41" baseType="lpstr">
      <vt:lpstr>Aharoni</vt:lpstr>
      <vt:lpstr>Arial</vt:lpstr>
      <vt:lpstr>Calibri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sigal</dc:creator>
  <cp:lastModifiedBy>Irene Goldberg</cp:lastModifiedBy>
  <cp:revision>545</cp:revision>
  <cp:lastPrinted>2016-09-15T08:04:25Z</cp:lastPrinted>
  <dcterms:created xsi:type="dcterms:W3CDTF">2015-08-22T09:49:58Z</dcterms:created>
  <dcterms:modified xsi:type="dcterms:W3CDTF">2019-08-01T13:44:33Z</dcterms:modified>
</cp:coreProperties>
</file>